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1429"/>
  </p:normalViewPr>
  <p:slideViewPr>
    <p:cSldViewPr>
      <p:cViewPr>
        <p:scale>
          <a:sx n="198" d="100"/>
          <a:sy n="198" d="100"/>
        </p:scale>
        <p:origin x="-856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00A3954-C8BF-4B8B-85B7-5A9416619F30}" type="datetimeFigureOut">
              <a:rPr lang="en-US" smtClean="0"/>
              <a:t>9/2/18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83B8B2C-562A-4D16-8821-B604C9F530C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Homework 1a: due next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915348"/>
          </a:xfrm>
        </p:spPr>
        <p:txBody>
          <a:bodyPr>
            <a:normAutofit fontScale="32500" lnSpcReduction="20000"/>
          </a:bodyPr>
          <a:lstStyle/>
          <a:p>
            <a:pPr marL="68580" indent="0">
              <a:buNone/>
            </a:pPr>
            <a:r>
              <a:rPr lang="en-US" sz="3500" b="1" dirty="0" smtClean="0"/>
              <a:t>Read Chapter 1 of textbook, then</a:t>
            </a:r>
          </a:p>
          <a:p>
            <a:pPr marL="68580" indent="0">
              <a:buNone/>
            </a:pPr>
            <a:r>
              <a:rPr lang="en-US" sz="3500" b="1" dirty="0" smtClean="0"/>
              <a:t>Write a 1-page essay entitled “</a:t>
            </a:r>
            <a:r>
              <a:rPr lang="en-US" sz="3500" b="1" dirty="0"/>
              <a:t>H</a:t>
            </a:r>
            <a:r>
              <a:rPr lang="en-US" sz="3500" b="1" dirty="0" smtClean="0"/>
              <a:t>ow </a:t>
            </a:r>
            <a:r>
              <a:rPr lang="en-US" sz="3500" b="1" dirty="0"/>
              <a:t>I </a:t>
            </a:r>
            <a:r>
              <a:rPr lang="en-US" sz="3500" b="1" dirty="0" smtClean="0"/>
              <a:t>May </a:t>
            </a:r>
            <a:r>
              <a:rPr lang="en-US" sz="3500" b="1" dirty="0"/>
              <a:t>A</a:t>
            </a:r>
            <a:r>
              <a:rPr lang="en-US" sz="3500" b="1" dirty="0" smtClean="0"/>
              <a:t>pply MIS </a:t>
            </a:r>
            <a:r>
              <a:rPr lang="en-US" sz="3500" b="1" dirty="0"/>
              <a:t>in </a:t>
            </a:r>
            <a:r>
              <a:rPr lang="en-US" sz="3500" b="1" dirty="0" smtClean="0"/>
              <a:t>My Future </a:t>
            </a:r>
            <a:r>
              <a:rPr lang="en-US" sz="3500" b="1" dirty="0"/>
              <a:t>W</a:t>
            </a:r>
            <a:r>
              <a:rPr lang="en-US" sz="3500" b="1" dirty="0" smtClean="0"/>
              <a:t>ork”</a:t>
            </a:r>
            <a:endParaRPr lang="en-US" sz="3500" b="1" dirty="0"/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r>
              <a:rPr lang="en-US" sz="3400" dirty="0" smtClean="0"/>
              <a:t>Format</a:t>
            </a:r>
          </a:p>
          <a:p>
            <a:pPr marL="68580" indent="0">
              <a:buNone/>
            </a:pPr>
            <a:r>
              <a:rPr lang="en-US" sz="3400" dirty="0" smtClean="0"/>
              <a:t>1. Use </a:t>
            </a:r>
            <a:r>
              <a:rPr lang="en-US" sz="3400" dirty="0"/>
              <a:t>Times new roman font #12, single-spaced sentences.</a:t>
            </a:r>
          </a:p>
          <a:p>
            <a:pPr marL="68580" indent="0">
              <a:buNone/>
            </a:pPr>
            <a:r>
              <a:rPr lang="en-US" sz="3400" dirty="0" smtClean="0"/>
              <a:t>2. Margin on all sides is 1”, </a:t>
            </a:r>
            <a:r>
              <a:rPr lang="en-US" sz="3400" dirty="0"/>
              <a:t>no more, no less.</a:t>
            </a:r>
          </a:p>
          <a:p>
            <a:pPr marL="68580" indent="0">
              <a:buNone/>
            </a:pPr>
            <a:endParaRPr lang="en-US" sz="3400" dirty="0"/>
          </a:p>
          <a:p>
            <a:pPr marL="68580" indent="0">
              <a:buNone/>
            </a:pPr>
            <a:r>
              <a:rPr lang="en-US" sz="3400" dirty="0" smtClean="0"/>
              <a:t>Must </a:t>
            </a:r>
            <a:r>
              <a:rPr lang="en-US" sz="3400" dirty="0"/>
              <a:t>at least answer the following questions:</a:t>
            </a:r>
          </a:p>
          <a:p>
            <a:pPr marL="68580" indent="0">
              <a:buNone/>
            </a:pPr>
            <a:r>
              <a:rPr lang="en-US" sz="3400" dirty="0"/>
              <a:t>1. </a:t>
            </a:r>
            <a:r>
              <a:rPr lang="en-US" sz="3400" dirty="0" smtClean="0"/>
              <a:t>What </a:t>
            </a:r>
            <a:r>
              <a:rPr lang="en-US" sz="3400" dirty="0"/>
              <a:t>job or profession I pursue to take after attaining my degree</a:t>
            </a:r>
          </a:p>
          <a:p>
            <a:pPr marL="68580" indent="0">
              <a:buNone/>
            </a:pPr>
            <a:r>
              <a:rPr lang="en-US" sz="3400" dirty="0"/>
              <a:t>2. How I may apply </a:t>
            </a:r>
            <a:r>
              <a:rPr lang="en-US" sz="3400" dirty="0" smtClean="0"/>
              <a:t>MIS </a:t>
            </a:r>
            <a:r>
              <a:rPr lang="en-US" sz="3400" dirty="0"/>
              <a:t>in that job or profession to achieve my career goals</a:t>
            </a:r>
          </a:p>
          <a:p>
            <a:pPr marL="68580" indent="0">
              <a:buNone/>
            </a:pPr>
            <a:r>
              <a:rPr lang="en-US" sz="3400" dirty="0"/>
              <a:t> </a:t>
            </a:r>
          </a:p>
          <a:p>
            <a:pPr marL="68580" indent="0">
              <a:buNone/>
            </a:pPr>
            <a:r>
              <a:rPr lang="en-US" sz="3400" u="sng" dirty="0" smtClean="0"/>
              <a:t>Grading Rubric</a:t>
            </a:r>
            <a:r>
              <a:rPr lang="en-US" sz="3400" u="sng" dirty="0"/>
              <a:t>:</a:t>
            </a:r>
          </a:p>
          <a:p>
            <a:pPr marL="68580" indent="0">
              <a:buNone/>
            </a:pPr>
            <a:r>
              <a:rPr lang="en-US" sz="3400" dirty="0"/>
              <a:t>Points possible and equivalent descriptions</a:t>
            </a:r>
          </a:p>
          <a:p>
            <a:pPr marL="68580" indent="0">
              <a:buNone/>
            </a:pPr>
            <a:r>
              <a:rPr lang="en-US" sz="3400" b="1" dirty="0"/>
              <a:t>0</a:t>
            </a:r>
            <a:r>
              <a:rPr lang="en-US" sz="3400" dirty="0"/>
              <a:t>-no assignment (or submitted hand-written homework)</a:t>
            </a:r>
          </a:p>
          <a:p>
            <a:pPr marL="68580" indent="0">
              <a:buNone/>
            </a:pPr>
            <a:r>
              <a:rPr lang="en-US" sz="3400" b="1" dirty="0"/>
              <a:t>1</a:t>
            </a:r>
            <a:r>
              <a:rPr lang="en-US" sz="3400" dirty="0"/>
              <a:t>-answered the basic questions but less than a half page</a:t>
            </a:r>
          </a:p>
          <a:p>
            <a:pPr marL="68580" indent="0">
              <a:buNone/>
            </a:pPr>
            <a:r>
              <a:rPr lang="en-US" sz="3400" b="1" dirty="0"/>
              <a:t>2</a:t>
            </a:r>
            <a:r>
              <a:rPr lang="en-US" sz="3400" dirty="0"/>
              <a:t>-answered the basic questions but less than a whole page</a:t>
            </a:r>
          </a:p>
          <a:p>
            <a:pPr marL="68580" indent="0">
              <a:buNone/>
            </a:pPr>
            <a:r>
              <a:rPr lang="en-US" sz="3400" b="1" dirty="0"/>
              <a:t>3</a:t>
            </a:r>
            <a:r>
              <a:rPr lang="en-US" sz="3400" dirty="0"/>
              <a:t>-answered the basic questions and meets the whole-page </a:t>
            </a:r>
            <a:r>
              <a:rPr lang="en-US" sz="3400" dirty="0" smtClean="0"/>
              <a:t>requirement (no citations)</a:t>
            </a:r>
            <a:endParaRPr lang="en-US" sz="3400" dirty="0"/>
          </a:p>
          <a:p>
            <a:pPr marL="68580" indent="0">
              <a:buNone/>
            </a:pPr>
            <a:r>
              <a:rPr lang="en-US" sz="3400" b="1" dirty="0"/>
              <a:t>4</a:t>
            </a:r>
            <a:r>
              <a:rPr lang="en-US" sz="3400" dirty="0"/>
              <a:t>-was able to answer the basic questions, whole page, and some supported/referenced arguments (1-2 references </a:t>
            </a:r>
            <a:r>
              <a:rPr lang="en-US" sz="3400" dirty="0" smtClean="0"/>
              <a:t>cited)</a:t>
            </a:r>
            <a:endParaRPr lang="en-US" sz="3400" dirty="0"/>
          </a:p>
          <a:p>
            <a:pPr marL="68580" indent="0">
              <a:buNone/>
            </a:pPr>
            <a:r>
              <a:rPr lang="en-US" sz="3400" b="1" dirty="0"/>
              <a:t>5</a:t>
            </a:r>
            <a:r>
              <a:rPr lang="en-US" sz="3400" dirty="0"/>
              <a:t>-was able to answer the basic questions, whole page, and well-researched (3 or more references </a:t>
            </a:r>
            <a:r>
              <a:rPr lang="en-US" sz="3400" dirty="0" smtClean="0"/>
              <a:t>cited, must include at least 1 </a:t>
            </a:r>
            <a:r>
              <a:rPr lang="en-US" sz="3400" u="sng" dirty="0" smtClean="0"/>
              <a:t>scholarly (peer-reviewed) articles -  you may find them in Google Scholar, too</a:t>
            </a:r>
            <a:r>
              <a:rPr lang="en-US" sz="3400" dirty="0" smtClean="0"/>
              <a:t>)</a:t>
            </a:r>
          </a:p>
          <a:p>
            <a:pPr marL="68580" indent="0">
              <a:buNone/>
            </a:pPr>
            <a:r>
              <a:rPr lang="en-US" sz="3400" i="1" dirty="0" smtClean="0"/>
              <a:t>*citations must be placed on the second page to satisfy 4 and 5 grading rubric.</a:t>
            </a:r>
            <a:endParaRPr lang="en-US" sz="3400" i="1" dirty="0"/>
          </a:p>
        </p:txBody>
      </p:sp>
    </p:spTree>
    <p:extLst>
      <p:ext uri="{BB962C8B-B14F-4D97-AF65-F5344CB8AC3E}">
        <p14:creationId xmlns:p14="http://schemas.microsoft.com/office/powerpoint/2010/main" val="47313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48</TotalTime>
  <Words>97</Words>
  <Application>Microsoft Macintosh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Century Gothic</vt:lpstr>
      <vt:lpstr>Wingdings 2</vt:lpstr>
      <vt:lpstr>Austin</vt:lpstr>
      <vt:lpstr>Homework 1a: due next meeting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CIST 2500-001:  Introduction to Applied Statistics for IS&amp;T</dc:title>
  <dc:creator>Gerard De Leoz</dc:creator>
  <cp:lastModifiedBy>layan almasoud</cp:lastModifiedBy>
  <cp:revision>19</cp:revision>
  <dcterms:created xsi:type="dcterms:W3CDTF">2014-01-12T23:09:18Z</dcterms:created>
  <dcterms:modified xsi:type="dcterms:W3CDTF">2018-09-02T04:54:18Z</dcterms:modified>
</cp:coreProperties>
</file>